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16" r:id="rId2"/>
  </p:sldIdLst>
  <p:sldSz cx="12192000" cy="6858000"/>
  <p:notesSz cx="6858000" cy="9144000"/>
  <p:embeddedFontLst>
    <p:embeddedFont>
      <p:font typeface="Amazon Ember" panose="020B0603020204020204" pitchFamily="34" charset="0"/>
      <p:regular r:id="rId5"/>
      <p:bold r:id="rId6"/>
      <p:italic r:id="rId7"/>
      <p:boldItalic r:id="rId8"/>
    </p:embeddedFont>
    <p:embeddedFont>
      <p:font typeface="Amazon Ember Heavy" panose="020B0603020204020204" pitchFamily="34" charset="0"/>
      <p:bold r:id="rId9"/>
      <p:italic r:id="rId10"/>
      <p:boldItalic r:id="rId11"/>
    </p:embeddedFont>
    <p:embeddedFont>
      <p:font typeface="Amazon Ember Mono" panose="020B0603020204020204" pitchFamily="34" charset="0"/>
      <p:regular r:id="rId12"/>
      <p:bold r:id="rId13"/>
      <p:italic r:id="rId14"/>
      <p:boldItalic r:id="rId15"/>
    </p:embeddedFont>
    <p:embeddedFont>
      <p:font typeface="Lucida Console" panose="020B0609040504020204" pitchFamily="49" charset="0"/>
      <p:regular r:id="rId16"/>
    </p:embeddedFont>
    <p:embeddedFont>
      <p:font typeface="NanumSquareOTF Bold" panose="020B0600000101010101" pitchFamily="34" charset="-127"/>
      <p:bold r:id="rId17"/>
    </p:embeddedFont>
    <p:embeddedFont>
      <p:font typeface="NanumSquareRoundOTF Bold" panose="020B0600000101010101" pitchFamily="34" charset="-12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25896864-DF69-40F5-8CB7-E9E220E900ED}">
          <p14:sldIdLst/>
        </p14:section>
        <p14:section name="Title slide options" id="{8806E88D-7D3F-475C-A6F5-14A5B6CD3EBE}">
          <p14:sldIdLst/>
        </p14:section>
        <p14:section name="Divider slide options" id="{53D029EB-DEEC-436B-98BE-1B30026C68BA}">
          <p14:sldIdLst/>
        </p14:section>
        <p14:section name="Content slides" id="{EC17E99E-D672-4609-B42A-AE99DD1E8900}">
          <p14:sldIdLst>
            <p14:sldId id="316"/>
          </p14:sldIdLst>
        </p14:section>
        <p14:section name="Thank you options" id="{7E98B0BD-72E6-4477-9B70-9A023E279BCE}">
          <p14:sldIdLst/>
        </p14:section>
        <p14:section name="Examples" id="{5052AD04-C0D9-4FF6-AA6F-420659794DEE}">
          <p14:sldIdLst/>
        </p14:section>
        <p14:section name="Template directions" id="{9E4ACA30-D387-48B9-B60B-FCAB7867C6F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9" autoAdjust="0"/>
    <p:restoredTop sz="96215" autoAdjust="0"/>
  </p:normalViewPr>
  <p:slideViewPr>
    <p:cSldViewPr snapToGrid="0">
      <p:cViewPr varScale="1">
        <p:scale>
          <a:sx n="125" d="100"/>
          <a:sy n="125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C1AD553-57E7-4644-9866-64FF8D3DA9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83AA36F-CD9A-2A41-8725-A67876DE5C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2F0ABF3-8547-764B-B094-62100AF5AF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D88D2A4-FD03-1A47-AE4B-06DB141F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6790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BB1A220-74EC-7840-995A-2F8DA7CB7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FE722D8-69E1-EF46-B684-1ED917E88A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C595866-738A-B54C-A75C-EEC3C2B9F8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335038A-98D9-1A49-9B4C-730D2DCC86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1986-D3EC-4508-B4AE-6FD7EB2C4B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16E614-990B-3549-B91E-4095AAF0B57F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038B7A-1073-8C48-844A-2A95257374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A55CA1-6184-4FB5-87BA-30693AEB28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B37FB0-3553-F641-BDF0-3F760474EABB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32159A3-5A3E-FB42-9FB2-73C69E2B73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1247EEC-484E-2746-A93C-E8BE89870F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0C74A40-3290-7A4B-A4E0-936F9FB700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ABCC49-B2C3-7F41-BBC4-ABD73D9610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F732DC-4284-43E0-914C-F49005F128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C5DAC4-204D-864C-A158-551C9BAF81E1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A485AE-D837-8348-9DC4-1649C37DFE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968DDE6-66D0-D44E-8EB7-06D54D024E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1E0CB4B-4C25-3448-A498-FFE74E6358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499AF5-2327-824D-96F8-049FFAF576CD}" type="datetime1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9633-4542-C245-8371-65E493A22BA9}" type="datetime1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677-FDBF-E847-99E6-5C19CF2B9FC7}" type="datetime1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10CAA-001C-4D0F-BB74-F1ACD384C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FA99AD-597B-814E-A5A8-65741EE24A6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1884-8A3A-414E-814D-7C63E1F458BC}" type="datetime1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89890-475A-6642-ACD4-9C0B01A5A903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601E61-1CBD-E94A-9D90-79DA6F5C9A1A}" type="datetime1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8AD50-9C2A-4348-80A4-2855B184DF49}" type="datetime1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A32C-570C-F64B-925E-20F8A4E3922E}" type="datetime1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5045AFA-F278-3144-AF19-566EF51A82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4DD3BFE-A85D-8642-9644-C389E3CFD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20FF-F6AA-9F41-9518-472EB426B570}" type="datetime1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FDBC3FF-ECDC-8D40-B923-1A53EBB42F09}" type="datetime1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361935-DCCF-A84F-9BA7-DB3DE328BED5}" type="datetime1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1B5F168-F398-C64D-B9E2-C3240A94451A}" type="datetime1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E2F-742F-2645-ADC4-CF148144A004}" type="datetime1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CBC4-78B2-8940-BADA-0D2F1C791D46}" type="datetime1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989A2D-80C2-034B-8D9E-AA51A80319B6}" type="datetime1">
              <a:rPr lang="en-US" smtClean="0"/>
              <a:t>11/1/22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FBD489D-F1B0-CB40-9463-3FA3B2FD61C6}" type="datetime1">
              <a:rPr lang="en-US" smtClean="0"/>
              <a:t>11/1/22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83B53B4-39DB-4A4B-BB84-BB9B18FDF9E7}" type="datetime1">
              <a:rPr lang="en-US" smtClean="0"/>
              <a:t>11/1/22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9BAA1-776C-2044-ACFE-7C3B0CBBDCB4}" type="datetime1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39ECE8-DE26-0A46-BA51-D2D602C44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652FBED-6885-0A40-9622-6318D7DDE2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8815E9-0F60-7941-B62C-2FC2DC9713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C807F5E-8BA7-F943-8393-4417D15807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025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8AFF-3166-094E-AEF6-DB3839933393}" type="datetime1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92BF-DB2D-3347-B1C4-3ABDE634C031}" type="datetime1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4A219A-BE84-4EDF-84E9-7B8C5EE9E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26CB-9B0F-2A4C-A80E-E776D7DE5509}" type="datetime1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109C05-CA0F-E34C-952A-CB075A6616E6}" type="datetime1">
              <a:rPr lang="en-US" smtClean="0"/>
              <a:t>11/1/22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D26F4BB-042D-1846-B82D-51DA30BC67B4}" type="datetime1">
              <a:rPr lang="en-US" smtClean="0"/>
              <a:t>11/1/22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>
              <a:duotone>
                <a:prstClr val="black"/>
                <a:srgbClr val="19191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8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9074AA5-C151-0A45-9F77-42A18481B716}" type="datetime1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36B2AE8-B7D0-2D48-8091-CEF405BE51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11/1/22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0CA896-602A-E243-BE9B-E1CBDEFDF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11/1/22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2567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12DC60-18AF-C74C-AFB9-EAE9A24C3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11/1/22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0438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EFF3FD-7EB5-5145-8766-8766646B4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19CA43A-0BE2-8845-A015-EFD319C17A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A889325-F8C4-9C43-972B-8E93374BE3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9CE6DC0-6A0B-5A43-B468-8A0741F3B0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1138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799BCDC-404A-124D-A5B2-1845D519F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11/1/22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9406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A7C147-BC45-674B-AE25-F0E6FE1A80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11/1/22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64793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98617F-F812-B349-9462-CD49E75DAF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8D73-E55C-924B-83AA-A88F60D2E450}" type="datetime1">
              <a:rPr lang="en-US" smtClean="0"/>
              <a:t>11/1/22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BB277A-E73E-44FD-8B68-712635016B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F55441-43FF-7C49-8C05-26D176913114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5505E3-A947-274A-8299-2F4CEF6CA0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3C87-BAE1-D54A-BE14-A6BCFE00035F}" type="datetime1">
              <a:rPr lang="en-US" smtClean="0"/>
              <a:t>11/1/22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9D5AE-F78A-447A-B97A-B17D1F140D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CA56A-6FC7-4D4A-BECF-DBA8E49F114F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869582-C954-4848-A716-4963E95572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C681A-4CAC-414A-BE68-FA43BF7A2E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t="6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0B7E-ED54-C549-90DC-735B5ECBD42D}" type="datetime1">
              <a:rPr lang="en-US" smtClean="0"/>
              <a:t>11/1/22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7B2CE-FC92-4FCD-A01E-FCAD64CBFC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5BBED4-42D6-3C44-9D08-4EC777D6404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F566-6388-0347-9221-50EF0BCFE9D6}" type="datetime1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0E75-86A2-5048-9E95-5A3718CC37BB}" type="datetime1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8E47-0159-EE4B-882C-434939001FD7}" type="datetime1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+mj-lt"/>
              </a:rPr>
              <a:t>Q&amp;A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FF82B-B4E0-4C97-87F3-C1C0B8837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5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6BA1DA-832A-8D49-BF15-9D95BA7476F2}"/>
              </a:ext>
            </a:extLst>
          </p:cNvPr>
          <p:cNvSpPr/>
          <p:nvPr userDrawn="1"/>
        </p:nvSpPr>
        <p:spPr>
          <a:xfrm>
            <a:off x="0" y="-1554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C6E2F53-0FBB-124C-81DE-F8527BC550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BE541D5-7199-9440-80B9-06AAE1B83D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1295639-FB9B-C542-8B8D-F0318E3EE4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42109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323922-2C9A-8C49-936B-76006406D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0699A8-F4FA-6346-9CE1-EF9E3624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857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B09F166-BAFD-CD4B-B967-EEE2856F1B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1807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0BD941-200A-FF40-A445-268D8C6348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6348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80061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11319F8-B915-9347-B439-7E319BB127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16ADEE-A578-41C2-B493-75D763483D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FEEA95-958F-F44C-AAA3-09B9452CE1F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41FA0-CE4F-4F88-AFA5-9F5F35AEAC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A8C39-777F-684D-8242-367D308F9BA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F8823-16AD-42DA-A614-DCACD2208F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3750FA-CCE9-D940-A28D-F13B1DD2694A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BA1DAC-1D4B-40F4-ACDC-8B1BBF1C87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2E31EA-21A2-FF44-AD98-A337F0AC774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72F510B-DCA1-9F49-B85D-3283E0DCF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B8148E8-5DA8-3B47-AD63-9AA7EC76B1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939258B-E6FE-F747-8B20-453063A06F5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9483D2B-2771-214F-A172-C9401B8A9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B102C2-77EF-46C1-AFC6-B431B92FCC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C838F3-2F79-BF48-9577-D9A63D20A20B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11005A-3F3C-1E4B-B54E-3746C0D26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6DD6ED-B434-44E1-9073-080A550213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80923-8512-4B48-A0F8-5A03AFDC12EB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403C0-1408-4AB8-AC0D-3344701613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06C4A0-E008-AF40-A0A4-F6D3E2262BF2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71C6C3-7C2E-4D24-9F84-3E2DEF1FCD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25BA49-B787-0C49-8233-C61C54AABDAE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C07751-4F3B-497E-8AF1-D21E863BF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381D2-C898-9449-A219-8E5E362AFF1C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648ED2-18BC-4FB2-A0B0-A4E9591C6F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580C33-977B-1D4A-B63F-0B8B3ABF71A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789FEF-D4F7-47D3-A383-DA944A00FD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DD7FC2-5EEC-3D48-BF64-E6A0A5BB190A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1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6FF5C0-6635-46BC-9E97-5290814648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99DA96-41C2-AF40-89EB-395D326D4292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67D4A-4923-4346-B635-234BFD593ACE}" type="datetime1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826F-B227-5941-8A85-F47224811741}" type="datetime1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70598C-F9FD-5D49-9103-BB0881A0332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1" i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C1148-056A-4D2E-8A56-17FEC3315C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404AB2-CD1E-E043-9113-76522CBAD813}"/>
              </a:ext>
            </a:extLst>
          </p:cNvPr>
          <p:cNvSpPr txBox="1"/>
          <p:nvPr userDrawn="1"/>
        </p:nvSpPr>
        <p:spPr>
          <a:xfrm>
            <a:off x="560709" y="6389813"/>
            <a:ext cx="20441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i="0" baseline="0" dirty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© 2022,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4F34D0D-3514-6B40-BA8C-1D455BE1CE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 b="1" i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03781BC-7BCD-0342-AFA0-E6F9FA0B2E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06ECC47-F4FA-2D4B-81AB-362874DE0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FD3649-EC7D-7442-A809-81657EE7E1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8B6A2E-651A-457E-8C8A-B244A6490F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DC6EE5-A2E8-D246-BF68-1D28BD45CDC8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CB7077-8A21-DB4F-A74C-8FA1A2E1D7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04137A4-A5BD-0B42-83C6-A8BBAB0848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BA7224B-5393-7D4F-8F27-ED1BE8E3D9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FFA55E-8897-9A41-8D38-3A37E6B97C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2C837-8B15-4323-B556-694D8B67EB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36350-F82A-564A-B8D6-7F2965BC26E3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75B93D-0586-4145-B798-9347DB57C2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46E6712-D553-2F47-97E3-45BA287A18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E9503FA-9A14-854F-B974-4902FFA11B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3640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852" y="1196999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11DC-CF14-304A-B650-52BBF25E1B60}" type="datetime1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142340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chemeClr val="tx2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AWS GA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6DC4F-AA17-D74E-875E-22781CDE545B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49" r:id="rId2"/>
    <p:sldLayoutId id="2147483713" r:id="rId3"/>
    <p:sldLayoutId id="2147483712" r:id="rId4"/>
    <p:sldLayoutId id="2147483710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61" r:id="rId13"/>
    <p:sldLayoutId id="2147483654" r:id="rId14"/>
    <p:sldLayoutId id="2147483709" r:id="rId15"/>
    <p:sldLayoutId id="2147483662" r:id="rId16"/>
    <p:sldLayoutId id="2147483663" r:id="rId17"/>
    <p:sldLayoutId id="2147483655" r:id="rId18"/>
    <p:sldLayoutId id="2147483650" r:id="rId19"/>
    <p:sldLayoutId id="2147483664" r:id="rId20"/>
    <p:sldLayoutId id="2147483666" r:id="rId21"/>
    <p:sldLayoutId id="2147483667" r:id="rId22"/>
    <p:sldLayoutId id="2147483665" r:id="rId23"/>
    <p:sldLayoutId id="2147483668" r:id="rId24"/>
    <p:sldLayoutId id="2147483653" r:id="rId25"/>
    <p:sldLayoutId id="2147483689" r:id="rId26"/>
    <p:sldLayoutId id="2147483691" r:id="rId27"/>
    <p:sldLayoutId id="2147483690" r:id="rId28"/>
    <p:sldLayoutId id="2147483657" r:id="rId29"/>
    <p:sldLayoutId id="2147483692" r:id="rId30"/>
    <p:sldLayoutId id="2147483693" r:id="rId31"/>
    <p:sldLayoutId id="2147483694" r:id="rId32"/>
    <p:sldLayoutId id="2147483652" r:id="rId33"/>
    <p:sldLayoutId id="2147483669" r:id="rId34"/>
    <p:sldLayoutId id="2147483670" r:id="rId35"/>
    <p:sldLayoutId id="2147483673" r:id="rId36"/>
    <p:sldLayoutId id="2147483651" r:id="rId37"/>
    <p:sldLayoutId id="2147483714" r:id="rId38"/>
    <p:sldLayoutId id="2147483716" r:id="rId39"/>
    <p:sldLayoutId id="2147483717" r:id="rId40"/>
    <p:sldLayoutId id="2147483715" r:id="rId41"/>
    <p:sldLayoutId id="2147483686" r:id="rId42"/>
    <p:sldLayoutId id="2147483687" r:id="rId43"/>
    <p:sldLayoutId id="2147483688" r:id="rId44"/>
    <p:sldLayoutId id="2147483671" r:id="rId45"/>
    <p:sldLayoutId id="2147483672" r:id="rId46"/>
    <p:sldLayoutId id="2147483695" r:id="rId47"/>
    <p:sldLayoutId id="2147483674" r:id="rId48"/>
    <p:sldLayoutId id="2147483675" r:id="rId49"/>
    <p:sldLayoutId id="2147483656" r:id="rId50"/>
    <p:sldLayoutId id="2147483676" r:id="rId51"/>
    <p:sldLayoutId id="2147483718" r:id="rId52"/>
    <p:sldLayoutId id="2147483719" r:id="rId53"/>
    <p:sldLayoutId id="2147483720" r:id="rId54"/>
    <p:sldLayoutId id="2147483721" r:id="rId55"/>
    <p:sldLayoutId id="2147483696" r:id="rId56"/>
    <p:sldLayoutId id="2147483697" r:id="rId57"/>
    <p:sldLayoutId id="2147483698" r:id="rId58"/>
    <p:sldLayoutId id="2147483699" r:id="rId59"/>
    <p:sldLayoutId id="2147483700" r:id="rId60"/>
    <p:sldLayoutId id="2147483701" r:id="rId61"/>
    <p:sldLayoutId id="2147483702" r:id="rId62"/>
    <p:sldLayoutId id="2147483703" r:id="rId63"/>
    <p:sldLayoutId id="2147483704" r:id="rId64"/>
    <p:sldLayoutId id="2147483705" r:id="rId65"/>
    <p:sldLayoutId id="2147483706" r:id="rId66"/>
    <p:sldLayoutId id="2147483707" r:id="rId67"/>
    <p:sldLayoutId id="2147483708" r:id="rId68"/>
    <p:sldLayoutId id="2147483678" r:id="rId6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2">
            <a:extLst>
              <a:ext uri="{FF2B5EF4-FFF2-40B4-BE49-F238E27FC236}">
                <a16:creationId xmlns:a16="http://schemas.microsoft.com/office/drawing/2014/main" id="{F171BE80-C14B-D657-B87A-73C628D0F59D}"/>
              </a:ext>
            </a:extLst>
          </p:cNvPr>
          <p:cNvSpPr/>
          <p:nvPr/>
        </p:nvSpPr>
        <p:spPr>
          <a:xfrm>
            <a:off x="1332433" y="5121757"/>
            <a:ext cx="1706429" cy="831153"/>
          </a:xfrm>
          <a:prstGeom prst="rect">
            <a:avLst/>
          </a:prstGeom>
          <a:solidFill>
            <a:schemeClr val="accent6">
              <a:lumMod val="50000"/>
              <a:alpha val="9804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Private Subnet A</a:t>
            </a:r>
          </a:p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(10.1.21.0/24)</a:t>
            </a:r>
          </a:p>
        </p:txBody>
      </p:sp>
      <p:sp>
        <p:nvSpPr>
          <p:cNvPr id="27" name="Rectangle 32">
            <a:extLst>
              <a:ext uri="{FF2B5EF4-FFF2-40B4-BE49-F238E27FC236}">
                <a16:creationId xmlns:a16="http://schemas.microsoft.com/office/drawing/2014/main" id="{FB6EAF85-CC39-60F5-F061-DF8DDCBB1659}"/>
              </a:ext>
            </a:extLst>
          </p:cNvPr>
          <p:cNvSpPr/>
          <p:nvPr/>
        </p:nvSpPr>
        <p:spPr>
          <a:xfrm>
            <a:off x="3386889" y="5121757"/>
            <a:ext cx="1706429" cy="831153"/>
          </a:xfrm>
          <a:prstGeom prst="rect">
            <a:avLst/>
          </a:prstGeom>
          <a:solidFill>
            <a:schemeClr val="accent6">
              <a:lumMod val="50000"/>
              <a:alpha val="9804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Private Subnet B</a:t>
            </a:r>
          </a:p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(10.1.22.0/24)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4EC223-7AE6-92FA-E422-0716D283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LAB Topology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C92C8D-D861-582E-59D1-59EDAE98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Graphic 25">
            <a:extLst>
              <a:ext uri="{FF2B5EF4-FFF2-40B4-BE49-F238E27FC236}">
                <a16:creationId xmlns:a16="http://schemas.microsoft.com/office/drawing/2014/main" id="{4F9E6A87-328A-A3B8-6FBD-B3A10DA61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14128"/>
            <a:ext cx="275167" cy="2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3ED775E-ECD7-114E-C10F-551EDA62DC08}"/>
              </a:ext>
            </a:extLst>
          </p:cNvPr>
          <p:cNvSpPr/>
          <p:nvPr/>
        </p:nvSpPr>
        <p:spPr>
          <a:xfrm>
            <a:off x="957046" y="3699031"/>
            <a:ext cx="4275373" cy="2478617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0" tIns="76200"/>
          <a:lstStyle/>
          <a:p>
            <a:pPr>
              <a:defRPr/>
            </a:pPr>
            <a:endParaRPr lang="en-US" sz="800" b="1" dirty="0">
              <a:ln w="0"/>
              <a:solidFill>
                <a:srgbClr val="1E89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7" name="Graphic 28">
            <a:extLst>
              <a:ext uri="{FF2B5EF4-FFF2-40B4-BE49-F238E27FC236}">
                <a16:creationId xmlns:a16="http://schemas.microsoft.com/office/drawing/2014/main" id="{C0E87CDA-C90F-3A44-059E-0362C07C0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6" y="3699032"/>
            <a:ext cx="275167" cy="2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8F1B7A9D-2054-BE20-8FC9-9EBB754983CB}"/>
              </a:ext>
            </a:extLst>
          </p:cNvPr>
          <p:cNvSpPr/>
          <p:nvPr/>
        </p:nvSpPr>
        <p:spPr>
          <a:xfrm>
            <a:off x="1296466" y="3972929"/>
            <a:ext cx="1763041" cy="205231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6200"/>
          <a:lstStyle/>
          <a:p>
            <a:pPr>
              <a:defRPr/>
            </a:pPr>
            <a:endParaRPr lang="en-US" sz="800" b="1" dirty="0">
              <a:solidFill>
                <a:srgbClr val="0000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2" name="Graphic 34">
            <a:extLst>
              <a:ext uri="{FF2B5EF4-FFF2-40B4-BE49-F238E27FC236}">
                <a16:creationId xmlns:a16="http://schemas.microsoft.com/office/drawing/2014/main" id="{6D04B05E-DFED-7855-F962-D425D4FA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33" y="5120433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09A68D-FDFF-C39F-1E53-994C5D45C0F3}"/>
              </a:ext>
            </a:extLst>
          </p:cNvPr>
          <p:cNvSpPr/>
          <p:nvPr/>
        </p:nvSpPr>
        <p:spPr>
          <a:xfrm>
            <a:off x="1676611" y="5781597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A68C2A-4ECC-E87D-4546-C5B59C07C6CB}"/>
              </a:ext>
            </a:extLst>
          </p:cNvPr>
          <p:cNvSpPr/>
          <p:nvPr/>
        </p:nvSpPr>
        <p:spPr>
          <a:xfrm>
            <a:off x="2403195" y="5787893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EC2 102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C0BE6E47-A14B-1398-0875-EE9487D01D3A}"/>
              </a:ext>
            </a:extLst>
          </p:cNvPr>
          <p:cNvSpPr/>
          <p:nvPr/>
        </p:nvSpPr>
        <p:spPr>
          <a:xfrm>
            <a:off x="1332433" y="4109741"/>
            <a:ext cx="1703982" cy="83115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endParaRPr lang="en-US" sz="800" b="1" dirty="0">
              <a:solidFill>
                <a:srgbClr val="1E89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1" name="Graphic 34">
            <a:extLst>
              <a:ext uri="{FF2B5EF4-FFF2-40B4-BE49-F238E27FC236}">
                <a16:creationId xmlns:a16="http://schemas.microsoft.com/office/drawing/2014/main" id="{E324D8BB-5B11-B7A1-1229-E87CA6FC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33" y="4128574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154997-2C5F-1270-D579-B59B4DB76398}"/>
              </a:ext>
            </a:extLst>
          </p:cNvPr>
          <p:cNvSpPr/>
          <p:nvPr/>
        </p:nvSpPr>
        <p:spPr>
          <a:xfrm>
            <a:off x="1877550" y="4732479"/>
            <a:ext cx="569387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NATGW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B7FEA7-EB4D-B3B9-0CA5-1669402A569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52495" y="4420417"/>
            <a:ext cx="360000" cy="36000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E19F9A15-D056-09A3-1DB1-7DDC7B50D9EA}"/>
              </a:ext>
            </a:extLst>
          </p:cNvPr>
          <p:cNvSpPr/>
          <p:nvPr/>
        </p:nvSpPr>
        <p:spPr>
          <a:xfrm>
            <a:off x="3350921" y="3972929"/>
            <a:ext cx="1763041" cy="205231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6200"/>
          <a:lstStyle/>
          <a:p>
            <a:pPr>
              <a:defRPr/>
            </a:pPr>
            <a:endParaRPr lang="en-US" sz="800" b="1" dirty="0">
              <a:solidFill>
                <a:srgbClr val="0000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980C0F2E-E6B1-4B33-507A-996BFFB80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889" y="5120433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429E21-09D7-403D-F0B4-2154BECC6BB4}"/>
              </a:ext>
            </a:extLst>
          </p:cNvPr>
          <p:cNvSpPr/>
          <p:nvPr/>
        </p:nvSpPr>
        <p:spPr>
          <a:xfrm>
            <a:off x="3731067" y="5781597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EC2 101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BDC278-F162-7E1F-C044-34C7A42E3444}"/>
              </a:ext>
            </a:extLst>
          </p:cNvPr>
          <p:cNvGrpSpPr/>
          <p:nvPr/>
        </p:nvGrpSpPr>
        <p:grpSpPr>
          <a:xfrm>
            <a:off x="1748177" y="5428177"/>
            <a:ext cx="3174286" cy="383084"/>
            <a:chOff x="1841852" y="3903808"/>
            <a:chExt cx="3174286" cy="38308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0C107EE-DD4A-C845-5732-000A5382F75E}"/>
                </a:ext>
              </a:extLst>
            </p:cNvPr>
            <p:cNvPicPr>
              <a:picLocks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01682" y="3926892"/>
              <a:ext cx="360000" cy="36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9922586-15B7-1CAF-E214-CD5C6ACAEE6B}"/>
                </a:ext>
              </a:extLst>
            </p:cNvPr>
            <p:cNvPicPr>
              <a:picLocks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41852" y="3917940"/>
              <a:ext cx="360000" cy="360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3209EFA-F435-34AD-D6A7-20F3F5E64755}"/>
                </a:ext>
              </a:extLst>
            </p:cNvPr>
            <p:cNvPicPr>
              <a:picLocks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56138" y="3903808"/>
              <a:ext cx="360000" cy="360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72D8EB8-0498-FB4B-ED3B-E1DFC2A67937}"/>
                </a:ext>
              </a:extLst>
            </p:cNvPr>
            <p:cNvPicPr>
              <a:picLocks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96308" y="3917940"/>
              <a:ext cx="360000" cy="360000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FA51B57-47C6-EC27-7380-BCA40BD55B37}"/>
              </a:ext>
            </a:extLst>
          </p:cNvPr>
          <p:cNvSpPr/>
          <p:nvPr/>
        </p:nvSpPr>
        <p:spPr>
          <a:xfrm>
            <a:off x="4457651" y="5787893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EC2 102</a:t>
            </a:r>
          </a:p>
        </p:txBody>
      </p:sp>
      <p:sp>
        <p:nvSpPr>
          <p:cNvPr id="35" name="Rectangle 32">
            <a:extLst>
              <a:ext uri="{FF2B5EF4-FFF2-40B4-BE49-F238E27FC236}">
                <a16:creationId xmlns:a16="http://schemas.microsoft.com/office/drawing/2014/main" id="{B41A14C8-7094-253A-478A-BA441FB7C14A}"/>
              </a:ext>
            </a:extLst>
          </p:cNvPr>
          <p:cNvSpPr/>
          <p:nvPr/>
        </p:nvSpPr>
        <p:spPr>
          <a:xfrm>
            <a:off x="3386888" y="4109741"/>
            <a:ext cx="1703982" cy="83115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endParaRPr lang="en-US" sz="800" b="1" dirty="0">
              <a:solidFill>
                <a:srgbClr val="1E89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6" name="Graphic 34">
            <a:extLst>
              <a:ext uri="{FF2B5EF4-FFF2-40B4-BE49-F238E27FC236}">
                <a16:creationId xmlns:a16="http://schemas.microsoft.com/office/drawing/2014/main" id="{6CEB015A-AC2B-2EE0-AD5A-80C565EF1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48" y="4108390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6E5A73-68BB-EA91-ED6A-1D9A9AE6840B}"/>
              </a:ext>
            </a:extLst>
          </p:cNvPr>
          <p:cNvSpPr/>
          <p:nvPr/>
        </p:nvSpPr>
        <p:spPr>
          <a:xfrm>
            <a:off x="2711666" y="4728383"/>
            <a:ext cx="381836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81E5C47-F926-9B9F-1325-867976C749E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54" y="3513849"/>
            <a:ext cx="360000" cy="360000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4D32D1BC-38BA-DA71-E70A-84A3A6A518CB}"/>
              </a:ext>
            </a:extLst>
          </p:cNvPr>
          <p:cNvSpPr/>
          <p:nvPr/>
        </p:nvSpPr>
        <p:spPr>
          <a:xfrm>
            <a:off x="1273656" y="3738513"/>
            <a:ext cx="4283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AZ-A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2BEC2BD-0BB5-0E55-3DBF-868EE903B046}"/>
              </a:ext>
            </a:extLst>
          </p:cNvPr>
          <p:cNvSpPr/>
          <p:nvPr/>
        </p:nvSpPr>
        <p:spPr>
          <a:xfrm>
            <a:off x="4692674" y="3766252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AZ-B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A22252D9-6AB2-CDBE-BD20-57D75B90F8F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24" y="4403801"/>
            <a:ext cx="360000" cy="360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8D53C61-1643-2C64-699E-BA54988E1E5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77" y="4412190"/>
            <a:ext cx="360000" cy="360000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F529451E-54DA-1C3F-ABA7-3CFE155669EA}"/>
              </a:ext>
            </a:extLst>
          </p:cNvPr>
          <p:cNvSpPr/>
          <p:nvPr/>
        </p:nvSpPr>
        <p:spPr>
          <a:xfrm>
            <a:off x="2323896" y="4725450"/>
            <a:ext cx="378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NLB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E7B2BC8-63E3-DA48-B09D-0B8A6ED15DE0}"/>
              </a:ext>
            </a:extLst>
          </p:cNvPr>
          <p:cNvSpPr txBox="1"/>
          <p:nvPr/>
        </p:nvSpPr>
        <p:spPr>
          <a:xfrm>
            <a:off x="3812970" y="4071797"/>
            <a:ext cx="137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Public Subnet B</a:t>
            </a:r>
          </a:p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(10.11.12.0/24)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7BE851F-5B9B-C75B-8CEB-407EF528AC40}"/>
              </a:ext>
            </a:extLst>
          </p:cNvPr>
          <p:cNvSpPr txBox="1"/>
          <p:nvPr/>
        </p:nvSpPr>
        <p:spPr>
          <a:xfrm>
            <a:off x="1518810" y="4071797"/>
            <a:ext cx="137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Public Subnet A</a:t>
            </a:r>
          </a:p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(10.11.11.0/24)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C05D1FB-B3B1-F779-86DE-3276513791B4}"/>
              </a:ext>
            </a:extLst>
          </p:cNvPr>
          <p:cNvSpPr/>
          <p:nvPr/>
        </p:nvSpPr>
        <p:spPr>
          <a:xfrm>
            <a:off x="3400957" y="4728383"/>
            <a:ext cx="381836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930E2448-70CA-1D97-4353-2FEAD86C9AD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15" y="4403801"/>
            <a:ext cx="360000" cy="3600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5129CCF1-E288-43FE-CA9C-26C1CF57257B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0" y="4411932"/>
            <a:ext cx="360000" cy="360000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8ECB48-DD2A-4B77-52CF-5A863022B912}"/>
              </a:ext>
            </a:extLst>
          </p:cNvPr>
          <p:cNvSpPr/>
          <p:nvPr/>
        </p:nvSpPr>
        <p:spPr>
          <a:xfrm>
            <a:off x="3769479" y="4725192"/>
            <a:ext cx="378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NLB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6420E97-AA8E-0F6D-A39F-ADB5C10B5F6C}"/>
              </a:ext>
            </a:extLst>
          </p:cNvPr>
          <p:cNvSpPr/>
          <p:nvPr/>
        </p:nvSpPr>
        <p:spPr>
          <a:xfrm>
            <a:off x="609600" y="3414129"/>
            <a:ext cx="4874565" cy="286512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0" tIns="76200"/>
          <a:lstStyle/>
          <a:p>
            <a:pPr>
              <a:defRPr/>
            </a:pPr>
            <a:r>
              <a:rPr lang="en-US" sz="800" b="1" dirty="0">
                <a:ln w="0"/>
                <a:solidFill>
                  <a:srgbClr val="1E89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AP-NORTHEAST-2</a:t>
            </a:r>
          </a:p>
        </p:txBody>
      </p:sp>
      <p:pic>
        <p:nvPicPr>
          <p:cNvPr id="72" name="Graphic 22">
            <a:extLst>
              <a:ext uri="{FF2B5EF4-FFF2-40B4-BE49-F238E27FC236}">
                <a16:creationId xmlns:a16="http://schemas.microsoft.com/office/drawing/2014/main" id="{6751364F-4314-17D4-7061-FF9D8FEF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234" y="2864603"/>
            <a:ext cx="53553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25">
            <a:extLst>
              <a:ext uri="{FF2B5EF4-FFF2-40B4-BE49-F238E27FC236}">
                <a16:creationId xmlns:a16="http://schemas.microsoft.com/office/drawing/2014/main" id="{1C743321-6C53-A1E4-C5BE-563758D5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39" y="138400"/>
            <a:ext cx="275167" cy="2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Rectangle 6">
            <a:extLst>
              <a:ext uri="{FF2B5EF4-FFF2-40B4-BE49-F238E27FC236}">
                <a16:creationId xmlns:a16="http://schemas.microsoft.com/office/drawing/2014/main" id="{063EC492-E033-98AF-02D2-F82C247B956A}"/>
              </a:ext>
            </a:extLst>
          </p:cNvPr>
          <p:cNvSpPr/>
          <p:nvPr/>
        </p:nvSpPr>
        <p:spPr>
          <a:xfrm>
            <a:off x="7171586" y="496412"/>
            <a:ext cx="1739974" cy="133318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0" tIns="76200"/>
          <a:lstStyle/>
          <a:p>
            <a:pPr>
              <a:defRPr/>
            </a:pPr>
            <a:r>
              <a:rPr lang="en-US" sz="800" b="1" dirty="0">
                <a:ln w="0"/>
                <a:solidFill>
                  <a:srgbClr val="1E89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Client (10.12.0.0/16)</a:t>
            </a:r>
          </a:p>
        </p:txBody>
      </p:sp>
      <p:pic>
        <p:nvPicPr>
          <p:cNvPr id="83" name="Graphic 28">
            <a:extLst>
              <a:ext uri="{FF2B5EF4-FFF2-40B4-BE49-F238E27FC236}">
                <a16:creationId xmlns:a16="http://schemas.microsoft.com/office/drawing/2014/main" id="{622F606C-7790-E3B9-34C7-01B2B7324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85" y="496412"/>
            <a:ext cx="275167" cy="2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32">
            <a:extLst>
              <a:ext uri="{FF2B5EF4-FFF2-40B4-BE49-F238E27FC236}">
                <a16:creationId xmlns:a16="http://schemas.microsoft.com/office/drawing/2014/main" id="{73D75558-14CA-1795-232D-1D9014EFDB20}"/>
              </a:ext>
            </a:extLst>
          </p:cNvPr>
          <p:cNvSpPr/>
          <p:nvPr/>
        </p:nvSpPr>
        <p:spPr>
          <a:xfrm>
            <a:off x="7435917" y="919171"/>
            <a:ext cx="1320845" cy="83115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endParaRPr lang="en-US" sz="800" b="1" dirty="0">
              <a:solidFill>
                <a:srgbClr val="1E89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95" name="Graphic 34">
            <a:extLst>
              <a:ext uri="{FF2B5EF4-FFF2-40B4-BE49-F238E27FC236}">
                <a16:creationId xmlns:a16="http://schemas.microsoft.com/office/drawing/2014/main" id="{BCA36344-17E7-6700-000D-2B0E5515F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17" y="938004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84412423-6627-9F4F-C01D-FAB94B398C2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28" y="1246069"/>
            <a:ext cx="360000" cy="36000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4ED5074A-8E5E-11A5-DDB6-9A7C38A1DC77}"/>
              </a:ext>
            </a:extLst>
          </p:cNvPr>
          <p:cNvSpPr txBox="1"/>
          <p:nvPr/>
        </p:nvSpPr>
        <p:spPr>
          <a:xfrm>
            <a:off x="7622294" y="881227"/>
            <a:ext cx="137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Public Subnet A</a:t>
            </a:r>
          </a:p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(10.12.11.0/24)</a:t>
            </a:r>
          </a:p>
        </p:txBody>
      </p:sp>
      <p:sp>
        <p:nvSpPr>
          <p:cNvPr id="124" name="Rectangle 6">
            <a:extLst>
              <a:ext uri="{FF2B5EF4-FFF2-40B4-BE49-F238E27FC236}">
                <a16:creationId xmlns:a16="http://schemas.microsoft.com/office/drawing/2014/main" id="{021FF6FF-7DB5-8A1C-4A98-7E77EFDEE9AB}"/>
              </a:ext>
            </a:extLst>
          </p:cNvPr>
          <p:cNvSpPr/>
          <p:nvPr/>
        </p:nvSpPr>
        <p:spPr>
          <a:xfrm>
            <a:off x="6824139" y="145382"/>
            <a:ext cx="4874565" cy="201547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0" tIns="76200"/>
          <a:lstStyle/>
          <a:p>
            <a:pPr>
              <a:defRPr/>
            </a:pPr>
            <a:r>
              <a:rPr lang="en-US" sz="800" b="1" dirty="0">
                <a:ln w="0"/>
                <a:solidFill>
                  <a:srgbClr val="1E89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AP-NORTHEAST-2</a:t>
            </a: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0D8ABA89-A362-C124-E05B-82E2E39B0AA5}"/>
              </a:ext>
            </a:extLst>
          </p:cNvPr>
          <p:cNvPicPr>
            <a:picLocks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686000" y="1246069"/>
            <a:ext cx="360000" cy="360000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0A7F0E7-3BA9-EED5-9C02-6B451E7F085E}"/>
              </a:ext>
            </a:extLst>
          </p:cNvPr>
          <p:cNvSpPr/>
          <p:nvPr/>
        </p:nvSpPr>
        <p:spPr>
          <a:xfrm>
            <a:off x="7518688" y="1592788"/>
            <a:ext cx="7216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Locust EC2</a:t>
            </a:r>
          </a:p>
        </p:txBody>
      </p:sp>
      <p:sp>
        <p:nvSpPr>
          <p:cNvPr id="127" name="Rectangle 6">
            <a:extLst>
              <a:ext uri="{FF2B5EF4-FFF2-40B4-BE49-F238E27FC236}">
                <a16:creationId xmlns:a16="http://schemas.microsoft.com/office/drawing/2014/main" id="{D21777E3-1B15-62F4-38BA-22C9C54A4391}"/>
              </a:ext>
            </a:extLst>
          </p:cNvPr>
          <p:cNvSpPr/>
          <p:nvPr/>
        </p:nvSpPr>
        <p:spPr>
          <a:xfrm>
            <a:off x="9324584" y="500487"/>
            <a:ext cx="1739974" cy="133318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0" tIns="76200"/>
          <a:lstStyle/>
          <a:p>
            <a:pPr>
              <a:defRPr/>
            </a:pPr>
            <a:r>
              <a:rPr lang="en-US" sz="800" b="1" dirty="0">
                <a:ln w="0"/>
                <a:solidFill>
                  <a:srgbClr val="1E89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Default (172.31.0.0/16)</a:t>
            </a:r>
          </a:p>
        </p:txBody>
      </p:sp>
      <p:pic>
        <p:nvPicPr>
          <p:cNvPr id="128" name="Graphic 28">
            <a:extLst>
              <a:ext uri="{FF2B5EF4-FFF2-40B4-BE49-F238E27FC236}">
                <a16:creationId xmlns:a16="http://schemas.microsoft.com/office/drawing/2014/main" id="{BB6140CA-98DB-1FF8-5799-37CA97D6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583" y="500487"/>
            <a:ext cx="275167" cy="2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Rectangle 32">
            <a:extLst>
              <a:ext uri="{FF2B5EF4-FFF2-40B4-BE49-F238E27FC236}">
                <a16:creationId xmlns:a16="http://schemas.microsoft.com/office/drawing/2014/main" id="{EF8276A9-ACBE-7ADA-CFDF-FFB8C258693B}"/>
              </a:ext>
            </a:extLst>
          </p:cNvPr>
          <p:cNvSpPr/>
          <p:nvPr/>
        </p:nvSpPr>
        <p:spPr>
          <a:xfrm>
            <a:off x="9588915" y="923246"/>
            <a:ext cx="1320845" cy="83115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endParaRPr lang="en-US" sz="800" b="1" dirty="0">
              <a:solidFill>
                <a:srgbClr val="1E89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30" name="Graphic 34">
            <a:extLst>
              <a:ext uri="{FF2B5EF4-FFF2-40B4-BE49-F238E27FC236}">
                <a16:creationId xmlns:a16="http://schemas.microsoft.com/office/drawing/2014/main" id="{69F3A34C-168C-2208-3383-BE9915F89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915" y="942079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8FD60EB8-F0EA-C10F-B685-E62D64B50D3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226" y="1250144"/>
            <a:ext cx="360000" cy="360000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61BAC743-6CE3-24D7-AFEA-1F3390DB1133}"/>
              </a:ext>
            </a:extLst>
          </p:cNvPr>
          <p:cNvSpPr txBox="1"/>
          <p:nvPr/>
        </p:nvSpPr>
        <p:spPr>
          <a:xfrm>
            <a:off x="9775292" y="885302"/>
            <a:ext cx="137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Public Subnet A</a:t>
            </a:r>
          </a:p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(172.31.x.x)</a:t>
            </a: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4DFB2953-629C-6D9E-FC6F-141C13D87567}"/>
              </a:ext>
            </a:extLst>
          </p:cNvPr>
          <p:cNvPicPr>
            <a:picLocks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9838998" y="1250144"/>
            <a:ext cx="360000" cy="360000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6CBFDE9-74EC-1061-148F-99530A8FD912}"/>
              </a:ext>
            </a:extLst>
          </p:cNvPr>
          <p:cNvSpPr/>
          <p:nvPr/>
        </p:nvSpPr>
        <p:spPr>
          <a:xfrm>
            <a:off x="9671686" y="1596863"/>
            <a:ext cx="5212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Cloud9</a:t>
            </a:r>
          </a:p>
        </p:txBody>
      </p:sp>
      <p:sp>
        <p:nvSpPr>
          <p:cNvPr id="135" name="Rectangle 32">
            <a:extLst>
              <a:ext uri="{FF2B5EF4-FFF2-40B4-BE49-F238E27FC236}">
                <a16:creationId xmlns:a16="http://schemas.microsoft.com/office/drawing/2014/main" id="{17ABAA61-1FEF-0FAA-589D-E2400C503CCE}"/>
              </a:ext>
            </a:extLst>
          </p:cNvPr>
          <p:cNvSpPr/>
          <p:nvPr/>
        </p:nvSpPr>
        <p:spPr>
          <a:xfrm>
            <a:off x="7546972" y="5121757"/>
            <a:ext cx="1706429" cy="831153"/>
          </a:xfrm>
          <a:prstGeom prst="rect">
            <a:avLst/>
          </a:prstGeom>
          <a:solidFill>
            <a:schemeClr val="accent6">
              <a:lumMod val="50000"/>
              <a:alpha val="9804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Private Subnet A</a:t>
            </a:r>
          </a:p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(10.1.21.0/24)</a:t>
            </a:r>
          </a:p>
        </p:txBody>
      </p:sp>
      <p:sp>
        <p:nvSpPr>
          <p:cNvPr id="136" name="Rectangle 32">
            <a:extLst>
              <a:ext uri="{FF2B5EF4-FFF2-40B4-BE49-F238E27FC236}">
                <a16:creationId xmlns:a16="http://schemas.microsoft.com/office/drawing/2014/main" id="{3DE0EA61-B591-0975-DE8E-FDAB1C93EBA9}"/>
              </a:ext>
            </a:extLst>
          </p:cNvPr>
          <p:cNvSpPr/>
          <p:nvPr/>
        </p:nvSpPr>
        <p:spPr>
          <a:xfrm>
            <a:off x="9601428" y="5121757"/>
            <a:ext cx="1706429" cy="831153"/>
          </a:xfrm>
          <a:prstGeom prst="rect">
            <a:avLst/>
          </a:prstGeom>
          <a:solidFill>
            <a:schemeClr val="accent6">
              <a:lumMod val="50000"/>
              <a:alpha val="9804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Private Subnet B</a:t>
            </a:r>
          </a:p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(10.1.22.0/24)</a:t>
            </a:r>
          </a:p>
        </p:txBody>
      </p:sp>
      <p:pic>
        <p:nvPicPr>
          <p:cNvPr id="137" name="Graphic 25">
            <a:extLst>
              <a:ext uri="{FF2B5EF4-FFF2-40B4-BE49-F238E27FC236}">
                <a16:creationId xmlns:a16="http://schemas.microsoft.com/office/drawing/2014/main" id="{F092C4EA-B47F-3F89-A7CB-86F938AE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39" y="3414128"/>
            <a:ext cx="275167" cy="2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" name="Rectangle 6">
            <a:extLst>
              <a:ext uri="{FF2B5EF4-FFF2-40B4-BE49-F238E27FC236}">
                <a16:creationId xmlns:a16="http://schemas.microsoft.com/office/drawing/2014/main" id="{D8F8274B-1AD0-3ED1-B733-9618E2B50AED}"/>
              </a:ext>
            </a:extLst>
          </p:cNvPr>
          <p:cNvSpPr/>
          <p:nvPr/>
        </p:nvSpPr>
        <p:spPr>
          <a:xfrm>
            <a:off x="7171585" y="3699031"/>
            <a:ext cx="4275373" cy="2478617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0" tIns="76200"/>
          <a:lstStyle/>
          <a:p>
            <a:pPr>
              <a:defRPr/>
            </a:pPr>
            <a:endParaRPr lang="en-US" sz="800" b="1" dirty="0">
              <a:ln w="0"/>
              <a:solidFill>
                <a:srgbClr val="1E89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39" name="Graphic 28">
            <a:extLst>
              <a:ext uri="{FF2B5EF4-FFF2-40B4-BE49-F238E27FC236}">
                <a16:creationId xmlns:a16="http://schemas.microsoft.com/office/drawing/2014/main" id="{81F9AC73-1431-AF26-E657-119A484B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585" y="3699032"/>
            <a:ext cx="275167" cy="2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" name="Rectangle 10">
            <a:extLst>
              <a:ext uri="{FF2B5EF4-FFF2-40B4-BE49-F238E27FC236}">
                <a16:creationId xmlns:a16="http://schemas.microsoft.com/office/drawing/2014/main" id="{1FB0C83C-12FB-3D6D-3149-DA01A8C72D71}"/>
              </a:ext>
            </a:extLst>
          </p:cNvPr>
          <p:cNvSpPr/>
          <p:nvPr/>
        </p:nvSpPr>
        <p:spPr>
          <a:xfrm>
            <a:off x="7511005" y="3972929"/>
            <a:ext cx="1763041" cy="205231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6200"/>
          <a:lstStyle/>
          <a:p>
            <a:pPr>
              <a:defRPr/>
            </a:pPr>
            <a:endParaRPr lang="en-US" sz="800" b="1" dirty="0">
              <a:solidFill>
                <a:srgbClr val="0000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41" name="Graphic 34">
            <a:extLst>
              <a:ext uri="{FF2B5EF4-FFF2-40B4-BE49-F238E27FC236}">
                <a16:creationId xmlns:a16="http://schemas.microsoft.com/office/drawing/2014/main" id="{FC66CDBA-A723-BF35-A417-AD10EE67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72" y="5120433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EC93DA5-8083-7E4B-DD05-F76548291F78}"/>
              </a:ext>
            </a:extLst>
          </p:cNvPr>
          <p:cNvSpPr/>
          <p:nvPr/>
        </p:nvSpPr>
        <p:spPr>
          <a:xfrm>
            <a:off x="7891150" y="5781597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EC2 101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B1B359C-20C1-F932-E2AF-ED245AF4F4DE}"/>
              </a:ext>
            </a:extLst>
          </p:cNvPr>
          <p:cNvSpPr/>
          <p:nvPr/>
        </p:nvSpPr>
        <p:spPr>
          <a:xfrm>
            <a:off x="8617734" y="5787893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EC2 102</a:t>
            </a:r>
          </a:p>
        </p:txBody>
      </p:sp>
      <p:sp>
        <p:nvSpPr>
          <p:cNvPr id="144" name="Rectangle 32">
            <a:extLst>
              <a:ext uri="{FF2B5EF4-FFF2-40B4-BE49-F238E27FC236}">
                <a16:creationId xmlns:a16="http://schemas.microsoft.com/office/drawing/2014/main" id="{9A4B9E7F-FA0A-65F6-9B5D-3E207FB47CC5}"/>
              </a:ext>
            </a:extLst>
          </p:cNvPr>
          <p:cNvSpPr/>
          <p:nvPr/>
        </p:nvSpPr>
        <p:spPr>
          <a:xfrm>
            <a:off x="7546972" y="4109741"/>
            <a:ext cx="1703982" cy="83115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endParaRPr lang="en-US" sz="800" b="1" dirty="0">
              <a:solidFill>
                <a:srgbClr val="1E89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45" name="Graphic 34">
            <a:extLst>
              <a:ext uri="{FF2B5EF4-FFF2-40B4-BE49-F238E27FC236}">
                <a16:creationId xmlns:a16="http://schemas.microsoft.com/office/drawing/2014/main" id="{180B247D-6C6C-8ECB-4DC8-A7CE0BD43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72" y="4128574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B99A510-6B9D-9227-1011-F98B27C05E22}"/>
              </a:ext>
            </a:extLst>
          </p:cNvPr>
          <p:cNvSpPr/>
          <p:nvPr/>
        </p:nvSpPr>
        <p:spPr>
          <a:xfrm>
            <a:off x="8092089" y="4732479"/>
            <a:ext cx="569387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NATGW</a:t>
            </a: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333C1C2F-F908-2F1A-C5EB-DDC4237E6DC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67034" y="4420417"/>
            <a:ext cx="360000" cy="360000"/>
          </a:xfrm>
          <a:prstGeom prst="rect">
            <a:avLst/>
          </a:prstGeom>
        </p:spPr>
      </p:pic>
      <p:sp>
        <p:nvSpPr>
          <p:cNvPr id="148" name="Rectangle 10">
            <a:extLst>
              <a:ext uri="{FF2B5EF4-FFF2-40B4-BE49-F238E27FC236}">
                <a16:creationId xmlns:a16="http://schemas.microsoft.com/office/drawing/2014/main" id="{DD21D486-F597-38FE-045A-E7C3FFE7BFE4}"/>
              </a:ext>
            </a:extLst>
          </p:cNvPr>
          <p:cNvSpPr/>
          <p:nvPr/>
        </p:nvSpPr>
        <p:spPr>
          <a:xfrm>
            <a:off x="9565460" y="3972929"/>
            <a:ext cx="1763041" cy="205231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6200"/>
          <a:lstStyle/>
          <a:p>
            <a:pPr>
              <a:defRPr/>
            </a:pPr>
            <a:endParaRPr lang="en-US" sz="800" b="1" dirty="0">
              <a:solidFill>
                <a:srgbClr val="0000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49" name="Graphic 34">
            <a:extLst>
              <a:ext uri="{FF2B5EF4-FFF2-40B4-BE49-F238E27FC236}">
                <a16:creationId xmlns:a16="http://schemas.microsoft.com/office/drawing/2014/main" id="{784522EF-8C57-4FC7-551E-EC998FC0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428" y="5120433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AA024C-D887-B53F-BCC3-C9C2BB1EC610}"/>
              </a:ext>
            </a:extLst>
          </p:cNvPr>
          <p:cNvSpPr/>
          <p:nvPr/>
        </p:nvSpPr>
        <p:spPr>
          <a:xfrm>
            <a:off x="9945606" y="5781597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EC2 101</a:t>
            </a: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6FD2B88-41C2-F656-6AE6-27871C2287B7}"/>
              </a:ext>
            </a:extLst>
          </p:cNvPr>
          <p:cNvGrpSpPr/>
          <p:nvPr/>
        </p:nvGrpSpPr>
        <p:grpSpPr>
          <a:xfrm>
            <a:off x="7962716" y="5428177"/>
            <a:ext cx="3174286" cy="383084"/>
            <a:chOff x="1841852" y="3903808"/>
            <a:chExt cx="3174286" cy="383084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A66BA9B6-2098-B5A0-778E-816DA89D91F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01682" y="3926892"/>
              <a:ext cx="360000" cy="360000"/>
            </a:xfrm>
            <a:prstGeom prst="rect">
              <a:avLst/>
            </a:prstGeom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39EAD921-D53F-4826-0779-E2DFB89C263D}"/>
                </a:ext>
              </a:extLst>
            </p:cNvPr>
            <p:cNvPicPr>
              <a:picLocks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41852" y="3917940"/>
              <a:ext cx="360000" cy="360000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8772ABC5-86CC-0953-9838-BEF0A4BD8F7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56138" y="3903808"/>
              <a:ext cx="360000" cy="360000"/>
            </a:xfrm>
            <a:prstGeom prst="rect">
              <a:avLst/>
            </a:prstGeom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88311806-F5F1-6260-F931-02D53B6FBAE4}"/>
                </a:ext>
              </a:extLst>
            </p:cNvPr>
            <p:cNvPicPr>
              <a:picLocks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96308" y="3917940"/>
              <a:ext cx="360000" cy="360000"/>
            </a:xfrm>
            <a:prstGeom prst="rect">
              <a:avLst/>
            </a:prstGeom>
          </p:spPr>
        </p:pic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314DB54-53C5-4B4C-EE02-12A7EAF8A48E}"/>
              </a:ext>
            </a:extLst>
          </p:cNvPr>
          <p:cNvSpPr/>
          <p:nvPr/>
        </p:nvSpPr>
        <p:spPr>
          <a:xfrm>
            <a:off x="10672190" y="5787893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EC2 102</a:t>
            </a:r>
          </a:p>
        </p:txBody>
      </p:sp>
      <p:sp>
        <p:nvSpPr>
          <p:cNvPr id="157" name="Rectangle 32">
            <a:extLst>
              <a:ext uri="{FF2B5EF4-FFF2-40B4-BE49-F238E27FC236}">
                <a16:creationId xmlns:a16="http://schemas.microsoft.com/office/drawing/2014/main" id="{ECAF0688-4EBA-E9CD-D431-16142EE90976}"/>
              </a:ext>
            </a:extLst>
          </p:cNvPr>
          <p:cNvSpPr/>
          <p:nvPr/>
        </p:nvSpPr>
        <p:spPr>
          <a:xfrm>
            <a:off x="9601427" y="4109741"/>
            <a:ext cx="1703982" cy="83115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endParaRPr lang="en-US" sz="800" b="1" dirty="0">
              <a:solidFill>
                <a:srgbClr val="1E89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58" name="Graphic 34">
            <a:extLst>
              <a:ext uri="{FF2B5EF4-FFF2-40B4-BE49-F238E27FC236}">
                <a16:creationId xmlns:a16="http://schemas.microsoft.com/office/drawing/2014/main" id="{2155415D-EA0F-0726-4C30-126B02E07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887" y="4108390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12A2B8A-9FCB-D84F-D801-113825CC4467}"/>
              </a:ext>
            </a:extLst>
          </p:cNvPr>
          <p:cNvSpPr/>
          <p:nvPr/>
        </p:nvSpPr>
        <p:spPr>
          <a:xfrm>
            <a:off x="8926205" y="4728383"/>
            <a:ext cx="381836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29E1BFED-1B57-EDD2-B80E-D3E31A9425F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93" y="3513849"/>
            <a:ext cx="360000" cy="360000"/>
          </a:xfrm>
          <a:prstGeom prst="rect">
            <a:avLst/>
          </a:prstGeom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984B832-65CD-2696-C9C5-D6C647114253}"/>
              </a:ext>
            </a:extLst>
          </p:cNvPr>
          <p:cNvSpPr/>
          <p:nvPr/>
        </p:nvSpPr>
        <p:spPr>
          <a:xfrm>
            <a:off x="7488195" y="3738513"/>
            <a:ext cx="4283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AZ-A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3ADAB3D-098F-8EFF-2D8B-C89ACDCF997E}"/>
              </a:ext>
            </a:extLst>
          </p:cNvPr>
          <p:cNvSpPr/>
          <p:nvPr/>
        </p:nvSpPr>
        <p:spPr>
          <a:xfrm>
            <a:off x="10907213" y="3766252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AZ-B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9729B1FA-FE3A-EA06-FB9D-8B103868E9FF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663" y="4403801"/>
            <a:ext cx="360000" cy="360000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0F905881-3DF9-7751-34BF-FB950555149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416" y="4412190"/>
            <a:ext cx="360000" cy="360000"/>
          </a:xfrm>
          <a:prstGeom prst="rect">
            <a:avLst/>
          </a:prstGeom>
        </p:spPr>
      </p:pic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93B2F02-21CB-3A1A-66D6-41969A26A7D2}"/>
              </a:ext>
            </a:extLst>
          </p:cNvPr>
          <p:cNvSpPr/>
          <p:nvPr/>
        </p:nvSpPr>
        <p:spPr>
          <a:xfrm>
            <a:off x="8538435" y="4725450"/>
            <a:ext cx="378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NLB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0FF416B-9E60-9F8F-68EC-AA10FA1359A8}"/>
              </a:ext>
            </a:extLst>
          </p:cNvPr>
          <p:cNvSpPr txBox="1"/>
          <p:nvPr/>
        </p:nvSpPr>
        <p:spPr>
          <a:xfrm>
            <a:off x="10027509" y="4071797"/>
            <a:ext cx="137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Public Subnet B</a:t>
            </a:r>
          </a:p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(10.21.12.0/24)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B989B58-20AC-20FD-C537-962B7AF0E44E}"/>
              </a:ext>
            </a:extLst>
          </p:cNvPr>
          <p:cNvSpPr txBox="1"/>
          <p:nvPr/>
        </p:nvSpPr>
        <p:spPr>
          <a:xfrm>
            <a:off x="7733349" y="4071797"/>
            <a:ext cx="137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Public Subnet A</a:t>
            </a:r>
          </a:p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(10.21.11.0/24)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2537CA7-C330-7934-BECB-750CA4F652B6}"/>
              </a:ext>
            </a:extLst>
          </p:cNvPr>
          <p:cNvSpPr/>
          <p:nvPr/>
        </p:nvSpPr>
        <p:spPr>
          <a:xfrm>
            <a:off x="9615496" y="4728383"/>
            <a:ext cx="381836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id="{98DC0A3E-107E-713B-A494-958FB13CA82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954" y="4403801"/>
            <a:ext cx="360000" cy="360000"/>
          </a:xfrm>
          <a:prstGeom prst="rect">
            <a:avLst/>
          </a:prstGeom>
        </p:spPr>
      </p:pic>
      <p:pic>
        <p:nvPicPr>
          <p:cNvPr id="170" name="그림 169">
            <a:extLst>
              <a:ext uri="{FF2B5EF4-FFF2-40B4-BE49-F238E27FC236}">
                <a16:creationId xmlns:a16="http://schemas.microsoft.com/office/drawing/2014/main" id="{FCC8013A-7EEB-70D7-C7A0-4BFB50F3A290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99" y="4411932"/>
            <a:ext cx="360000" cy="360000"/>
          </a:xfrm>
          <a:prstGeom prst="rect">
            <a:avLst/>
          </a:prstGeom>
        </p:spPr>
      </p:pic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8F5DF73-9C8B-32E5-C5E9-CAAE6BB00C3E}"/>
              </a:ext>
            </a:extLst>
          </p:cNvPr>
          <p:cNvSpPr/>
          <p:nvPr/>
        </p:nvSpPr>
        <p:spPr>
          <a:xfrm>
            <a:off x="9984018" y="4725192"/>
            <a:ext cx="378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NLB</a:t>
            </a:r>
          </a:p>
        </p:txBody>
      </p:sp>
      <p:sp>
        <p:nvSpPr>
          <p:cNvPr id="172" name="Rectangle 6">
            <a:extLst>
              <a:ext uri="{FF2B5EF4-FFF2-40B4-BE49-F238E27FC236}">
                <a16:creationId xmlns:a16="http://schemas.microsoft.com/office/drawing/2014/main" id="{BD6DA147-99C5-E768-6205-9B82FE8DC924}"/>
              </a:ext>
            </a:extLst>
          </p:cNvPr>
          <p:cNvSpPr/>
          <p:nvPr/>
        </p:nvSpPr>
        <p:spPr>
          <a:xfrm>
            <a:off x="6824139" y="3414129"/>
            <a:ext cx="4874565" cy="286512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0" tIns="76200"/>
          <a:lstStyle/>
          <a:p>
            <a:pPr>
              <a:defRPr/>
            </a:pPr>
            <a:r>
              <a:rPr lang="en-US" sz="800" b="1" dirty="0">
                <a:ln w="0"/>
                <a:solidFill>
                  <a:srgbClr val="1E89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AP-SOUTHEAST-1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BCD92DE-1230-F21C-1E65-E7AF7AFF6B01}"/>
              </a:ext>
            </a:extLst>
          </p:cNvPr>
          <p:cNvSpPr/>
          <p:nvPr/>
        </p:nvSpPr>
        <p:spPr>
          <a:xfrm>
            <a:off x="5513443" y="2649158"/>
            <a:ext cx="11865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Anycast IP (Public IP)</a:t>
            </a:r>
          </a:p>
        </p:txBody>
      </p: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09F9C344-ED9F-A81C-2EE0-B554BF4BD490}"/>
              </a:ext>
            </a:extLst>
          </p:cNvPr>
          <p:cNvCxnSpPr>
            <a:stCxn id="72" idx="2"/>
            <a:endCxn id="9" idx="3"/>
          </p:cNvCxnSpPr>
          <p:nvPr/>
        </p:nvCxnSpPr>
        <p:spPr>
          <a:xfrm rot="5400000">
            <a:off x="5066806" y="3817494"/>
            <a:ext cx="1446555" cy="611835"/>
          </a:xfrm>
          <a:prstGeom prst="bentConnector2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꺾인 연결선[E] 176">
            <a:extLst>
              <a:ext uri="{FF2B5EF4-FFF2-40B4-BE49-F238E27FC236}">
                <a16:creationId xmlns:a16="http://schemas.microsoft.com/office/drawing/2014/main" id="{3D2FD376-BF11-5008-A654-3FE1EA41C516}"/>
              </a:ext>
            </a:extLst>
          </p:cNvPr>
          <p:cNvCxnSpPr>
            <a:cxnSpLocks/>
            <a:stCxn id="72" idx="2"/>
            <a:endCxn id="172" idx="1"/>
          </p:cNvCxnSpPr>
          <p:nvPr/>
        </p:nvCxnSpPr>
        <p:spPr>
          <a:xfrm rot="16200000" flipH="1">
            <a:off x="5736792" y="3759341"/>
            <a:ext cx="1446555" cy="728139"/>
          </a:xfrm>
          <a:prstGeom prst="bentConnector2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[R] 186">
            <a:extLst>
              <a:ext uri="{FF2B5EF4-FFF2-40B4-BE49-F238E27FC236}">
                <a16:creationId xmlns:a16="http://schemas.microsoft.com/office/drawing/2014/main" id="{CE8121A7-109D-8F8A-D79A-7E1C596B2293}"/>
              </a:ext>
            </a:extLst>
          </p:cNvPr>
          <p:cNvCxnSpPr>
            <a:cxnSpLocks/>
            <a:stCxn id="112" idx="2"/>
            <a:endCxn id="174" idx="0"/>
          </p:cNvCxnSpPr>
          <p:nvPr/>
        </p:nvCxnSpPr>
        <p:spPr>
          <a:xfrm flipH="1">
            <a:off x="6106715" y="1606069"/>
            <a:ext cx="1041513" cy="1043089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[R] 188">
            <a:extLst>
              <a:ext uri="{FF2B5EF4-FFF2-40B4-BE49-F238E27FC236}">
                <a16:creationId xmlns:a16="http://schemas.microsoft.com/office/drawing/2014/main" id="{237A99EA-E653-3B27-8591-FBB60192B1C1}"/>
              </a:ext>
            </a:extLst>
          </p:cNvPr>
          <p:cNvCxnSpPr>
            <a:cxnSpLocks/>
            <a:stCxn id="131" idx="2"/>
            <a:endCxn id="174" idx="3"/>
          </p:cNvCxnSpPr>
          <p:nvPr/>
        </p:nvCxnSpPr>
        <p:spPr>
          <a:xfrm flipH="1">
            <a:off x="6699986" y="1610144"/>
            <a:ext cx="2601240" cy="114673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39256DC-B1DB-1FAE-4209-35E4C17843A3}"/>
              </a:ext>
            </a:extLst>
          </p:cNvPr>
          <p:cNvSpPr/>
          <p:nvPr/>
        </p:nvSpPr>
        <p:spPr>
          <a:xfrm>
            <a:off x="5568813" y="3827941"/>
            <a:ext cx="1175322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ore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Internal VPC Peering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1C4699F-404E-B635-0D11-3CF6A22EFA09}"/>
              </a:ext>
            </a:extLst>
          </p:cNvPr>
          <p:cNvSpPr/>
          <p:nvPr/>
        </p:nvSpPr>
        <p:spPr>
          <a:xfrm>
            <a:off x="4520608" y="4733219"/>
            <a:ext cx="107273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ore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Endpoint NLB/ALB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F27EF51-3DDE-AB1C-71B2-6D8C196BEC82}"/>
              </a:ext>
            </a:extLst>
          </p:cNvPr>
          <p:cNvSpPr/>
          <p:nvPr/>
        </p:nvSpPr>
        <p:spPr>
          <a:xfrm>
            <a:off x="6694355" y="4722895"/>
            <a:ext cx="107273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ore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Endpoint NLB/ALB</a:t>
            </a:r>
          </a:p>
        </p:txBody>
      </p:sp>
    </p:spTree>
    <p:extLst>
      <p:ext uri="{BB962C8B-B14F-4D97-AF65-F5344CB8AC3E}">
        <p14:creationId xmlns:p14="http://schemas.microsoft.com/office/powerpoint/2010/main" val="194293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_Powerpoint Template_Non-Confidential_Light_2022" id="{BD08E067-5FFA-644E-95BB-DAD7025112D4}" vid="{BB8E0EAF-5E19-F944-815B-8D0172EB4DDF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Light</Template>
  <TotalTime>7256</TotalTime>
  <Words>129</Words>
  <Application>Microsoft Macintosh PowerPoint</Application>
  <PresentationFormat>와이드스크린</PresentationFormat>
  <Paragraphs>55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Lucida Console</vt:lpstr>
      <vt:lpstr>NanumSquareOTF Bold</vt:lpstr>
      <vt:lpstr>Amazon Ember Heavy</vt:lpstr>
      <vt:lpstr>NanumSquareRoundOTF Bold</vt:lpstr>
      <vt:lpstr>Amazon Ember Mono</vt:lpstr>
      <vt:lpstr>Wingdings</vt:lpstr>
      <vt:lpstr>Arial</vt:lpstr>
      <vt:lpstr>Amazon Ember</vt:lpstr>
      <vt:lpstr>AWS Confidential Light</vt:lpstr>
      <vt:lpstr> LAB Topology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Microsoft Office User</cp:lastModifiedBy>
  <cp:revision>8</cp:revision>
  <dcterms:created xsi:type="dcterms:W3CDTF">2022-07-18T19:05:25Z</dcterms:created>
  <dcterms:modified xsi:type="dcterms:W3CDTF">2022-10-31T17:57:39Z</dcterms:modified>
</cp:coreProperties>
</file>